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82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49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5"/>
            <a:ext cx="6800849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49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806450" y="4982055"/>
            <a:ext cx="555845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400" b="1" spc="10" dirty="0" smtClean="0">
                <a:solidFill>
                  <a:srgbClr val="FF0066"/>
                </a:solidFill>
                <a:latin typeface="Arial"/>
                <a:cs typeface="Arial"/>
              </a:rPr>
              <a:t>System programing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72468" y="7604196"/>
            <a:ext cx="6399957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Thaier Abdalsatir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04" y="665757"/>
            <a:ext cx="1222421" cy="2573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3113" y="1242390"/>
            <a:ext cx="2739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33" y="529652"/>
            <a:ext cx="1038799" cy="2613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0319" y="3732102"/>
            <a:ext cx="198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Second stage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429" y="6190755"/>
            <a:ext cx="648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Lec9-Interrupts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98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321"/>
            <a:ext cx="5479415" cy="1216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7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yout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5-vol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uppl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y of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3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z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upw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rd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pr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0" dirty="0" smtClean="0">
                <a:latin typeface="Times New Roman"/>
                <a:cs typeface="Times New Roman"/>
              </a:rPr>
              <a:t>ous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8080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5" dirty="0" smtClean="0">
                <a:latin typeface="Times New Roman"/>
                <a:cs typeface="Times New Roman"/>
              </a:rPr>
              <a:t>b</a:t>
            </a:r>
            <a:r>
              <a:rPr sz="1200" spc="-10" dirty="0" smtClean="0">
                <a:latin typeface="Times New Roman"/>
                <a:cs typeface="Times New Roman"/>
              </a:rPr>
              <a:t>le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yout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3895090" algn="just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lide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16:</a:t>
            </a:r>
            <a:r>
              <a:rPr sz="1200" spc="0" dirty="0" smtClean="0">
                <a:latin typeface="Times New Roman"/>
                <a:cs typeface="Times New Roman"/>
              </a:rPr>
              <a:t>24)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420" y="2272029"/>
            <a:ext cx="3655059" cy="2739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5162458"/>
            <a:ext cx="5479415" cy="4260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lli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8085.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 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pow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uppl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x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x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rys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 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x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x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I 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64 </a:t>
            </a:r>
            <a:r>
              <a:rPr sz="1200" spc="-10" dirty="0" smtClean="0">
                <a:latin typeface="Times New Roman"/>
                <a:cs typeface="Times New Roman"/>
              </a:rPr>
              <a:t>kilobyte</a:t>
            </a:r>
            <a:r>
              <a:rPr sz="1200" spc="-5" dirty="0" smtClean="0">
                <a:latin typeface="Times New Roman"/>
                <a:cs typeface="Times New Roman"/>
              </a:rPr>
              <a:t> of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64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kilobyte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16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16.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8415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rk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21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28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rk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15.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19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12.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up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ultipl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-5" dirty="0" smtClean="0">
                <a:latin typeface="Times New Roman"/>
                <a:cs typeface="Times New Roman"/>
              </a:rPr>
              <a:t> 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s.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ultipl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x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rm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but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provide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tot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16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 </a:t>
            </a:r>
            <a:r>
              <a:rPr sz="1200" spc="0" dirty="0" smtClean="0">
                <a:latin typeface="Times New Roman"/>
                <a:cs typeface="Times New Roman"/>
              </a:rPr>
              <a:t>8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-5" dirty="0" smtClean="0">
                <a:latin typeface="Times New Roman"/>
                <a:cs typeface="Times New Roman"/>
              </a:rPr>
              <a:t> got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524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V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ground,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xt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-5" dirty="0" smtClean="0">
                <a:latin typeface="Times New Roman"/>
                <a:cs typeface="Times New Roman"/>
              </a:rPr>
              <a:t> bus.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j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ignore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89" y="9490709"/>
            <a:ext cx="54743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7289" y="9137650"/>
            <a:ext cx="59626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pt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7289" y="824321"/>
            <a:ext cx="5480685" cy="824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335" algn="just">
              <a:lnSpc>
                <a:spcPct val="143700"/>
              </a:lnSpc>
            </a:pP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n.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pp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ns.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put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12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put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13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But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du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z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0" dirty="0" smtClean="0">
                <a:latin typeface="Times New Roman"/>
                <a:cs typeface="Times New Roman"/>
              </a:rPr>
              <a:t>p,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eca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nnot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ny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rb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ze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7145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0" dirty="0" smtClean="0">
                <a:latin typeface="Times New Roman"/>
                <a:cs typeface="Times New Roman"/>
              </a:rPr>
              <a:t>ty-pi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ns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xt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nk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64.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opti</a:t>
            </a:r>
            <a:r>
              <a:rPr sz="1200" spc="0" dirty="0" smtClean="0">
                <a:latin typeface="Times New Roman"/>
                <a:cs typeface="Times New Roman"/>
              </a:rPr>
              <a:t>on.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nd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p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z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tible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ng.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now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 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rrupt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rrupt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ic</a:t>
            </a:r>
            <a:r>
              <a:rPr sz="1200" spc="-5" dirty="0" smtClean="0">
                <a:latin typeface="Times New Roman"/>
                <a:cs typeface="Times New Roman"/>
              </a:rPr>
              <a:t> 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ord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7.5, 6.5,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5.5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utili</a:t>
            </a:r>
            <a:r>
              <a:rPr sz="1200" spc="-15" dirty="0" smtClean="0">
                <a:latin typeface="Times New Roman"/>
                <a:cs typeface="Times New Roman"/>
              </a:rPr>
              <a:t>ze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lli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ption</a:t>
            </a:r>
            <a:r>
              <a:rPr sz="1200" spc="-5" dirty="0" smtClean="0">
                <a:latin typeface="Times New Roman"/>
                <a:cs typeface="Times New Roman"/>
              </a:rPr>
              <a:t>al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pp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word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houl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9685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ybe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7.5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ous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butt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do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pondi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397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hos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e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A</a:t>
            </a:r>
            <a:r>
              <a:rPr sz="1200" spc="-15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-15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ful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ultip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ow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troke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r;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input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-5" dirty="0" smtClean="0">
                <a:latin typeface="Times New Roman"/>
                <a:cs typeface="Times New Roman"/>
              </a:rPr>
              <a:t>put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O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No</a:t>
            </a:r>
            <a:r>
              <a:rPr sz="1200" spc="-4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sor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word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word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O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ordingl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gn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uit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ith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O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d;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ill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uss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904240"/>
            <a:ext cx="159639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lide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21:</a:t>
            </a:r>
            <a:r>
              <a:rPr sz="1200" spc="0" dirty="0" smtClean="0">
                <a:latin typeface="Times New Roman"/>
                <a:cs typeface="Times New Roman"/>
              </a:rPr>
              <a:t>06)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420" y="1329689"/>
            <a:ext cx="3655059" cy="274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4221388"/>
            <a:ext cx="5480685" cy="4786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high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ord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15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21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28.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 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ultipl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d. 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hrough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  7.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ultip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21:</a:t>
            </a:r>
            <a:r>
              <a:rPr sz="1200" spc="0" dirty="0" smtClean="0">
                <a:latin typeface="Times New Roman"/>
                <a:cs typeface="Times New Roman"/>
              </a:rPr>
              <a:t>27)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bus.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your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rys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uppl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volt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5 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0" dirty="0" smtClean="0">
                <a:latin typeface="Times New Roman"/>
                <a:cs typeface="Times New Roman"/>
              </a:rPr>
              <a:t>us </a:t>
            </a:r>
            <a:r>
              <a:rPr sz="1200" spc="-10" dirty="0" smtClean="0">
                <a:latin typeface="Times New Roman"/>
                <a:cs typeface="Times New Roman"/>
              </a:rPr>
              <a:t>5-vol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 20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V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ss </a:t>
            </a:r>
            <a:r>
              <a:rPr sz="1200" spc="-10" dirty="0" smtClean="0">
                <a:latin typeface="Times New Roman"/>
                <a:cs typeface="Times New Roman"/>
              </a:rPr>
              <a:t>whi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ground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5240" algn="just">
              <a:lnSpc>
                <a:spcPct val="143800"/>
              </a:lnSpc>
            </a:pPr>
            <a:r>
              <a:rPr sz="1200" spc="-1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rrup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9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10.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rrupt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ns.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rrupt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0" dirty="0" smtClean="0">
                <a:latin typeface="Times New Roman"/>
                <a:cs typeface="Times New Roman"/>
              </a:rPr>
              <a:t>know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dg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inta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30" dirty="0" smtClean="0">
                <a:latin typeface="Times New Roman"/>
                <a:cs typeface="Times New Roman"/>
              </a:rPr>
              <a:t>1</a:t>
            </a:r>
            <a:r>
              <a:rPr sz="1200" spc="-25" dirty="0" smtClean="0">
                <a:latin typeface="Times New Roman"/>
                <a:cs typeface="Times New Roman"/>
              </a:rPr>
              <a:t>1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onjun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10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5" dirty="0" smtClean="0">
                <a:latin typeface="Times New Roman"/>
                <a:cs typeface="Times New Roman"/>
              </a:rPr>
              <a:t>r;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rrupt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rrupt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0" dirty="0" smtClean="0">
                <a:latin typeface="Times New Roman"/>
                <a:cs typeface="Times New Roman"/>
              </a:rPr>
              <a:t>know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dg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nt </a:t>
            </a:r>
            <a:r>
              <a:rPr sz="1200" spc="-1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tiv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d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uss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rrup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lki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bout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rpr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0" dirty="0" smtClean="0">
                <a:latin typeface="Times New Roman"/>
                <a:cs typeface="Times New Roman"/>
              </a:rPr>
              <a:t>know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dge</a:t>
            </a:r>
            <a:r>
              <a:rPr sz="1200" spc="-5" dirty="0" smtClean="0">
                <a:latin typeface="Times New Roman"/>
                <a:cs typeface="Times New Roman"/>
              </a:rPr>
              <a:t> p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397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Now </a:t>
            </a:r>
            <a:r>
              <a:rPr sz="1200" spc="-1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rd;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rt </a:t>
            </a:r>
            <a:r>
              <a:rPr sz="1200" spc="-1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ny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n. 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givi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sor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pon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rd.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dr</a:t>
            </a:r>
            <a:r>
              <a:rPr sz="1200" spc="-10" dirty="0" smtClean="0">
                <a:latin typeface="Times New Roman"/>
                <a:cs typeface="Times New Roman"/>
              </a:rPr>
              <a:t>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89" y="9075419"/>
            <a:ext cx="547116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outline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purpos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138"/>
            <a:ext cx="5479415" cy="8924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0320" algn="just">
              <a:lnSpc>
                <a:spcPct val="1438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de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0;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0" dirty="0" smtClean="0">
                <a:latin typeface="Times New Roman"/>
                <a:cs typeface="Times New Roman"/>
              </a:rPr>
              <a:t>ns,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ult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ginni</a:t>
            </a:r>
            <a:r>
              <a:rPr sz="1200" spc="0" dirty="0" smtClean="0">
                <a:latin typeface="Times New Roman"/>
                <a:cs typeface="Times New Roman"/>
              </a:rPr>
              <a:t>ng.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4604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sor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sor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2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give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eca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tiv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ybe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ny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-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qui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s. And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ID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SID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0" dirty="0" smtClean="0">
                <a:latin typeface="Times New Roman"/>
                <a:cs typeface="Times New Roman"/>
              </a:rPr>
              <a:t>input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D 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nds for 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-5" dirty="0" smtClean="0">
                <a:latin typeface="Times New Roman"/>
                <a:cs typeface="Times New Roman"/>
              </a:rPr>
              <a:t>put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or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d.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-5" dirty="0" smtClean="0">
                <a:latin typeface="Times New Roman"/>
                <a:cs typeface="Times New Roman"/>
              </a:rPr>
              <a:t> poss</a:t>
            </a:r>
            <a:r>
              <a:rPr sz="1200" spc="-10" dirty="0" smtClean="0">
                <a:latin typeface="Times New Roman"/>
                <a:cs typeface="Times New Roman"/>
              </a:rPr>
              <a:t>ibilit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put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hrough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mec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SID </a:t>
            </a:r>
            <a:r>
              <a:rPr sz="1200" spc="-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6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-5" dirty="0" smtClean="0">
                <a:latin typeface="Times New Roman"/>
                <a:cs typeface="Times New Roman"/>
              </a:rPr>
              <a:t>put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hrough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OD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ow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go for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mm</a:t>
            </a:r>
            <a:r>
              <a:rPr sz="1200" spc="-10" dirty="0" smtClean="0">
                <a:latin typeface="Times New Roman"/>
                <a:cs typeface="Times New Roman"/>
              </a:rPr>
              <a:t>uni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via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SID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OD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7145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port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5" dirty="0" smtClean="0">
                <a:latin typeface="Times New Roman"/>
                <a:cs typeface="Times New Roman"/>
              </a:rPr>
              <a:t>rol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5" dirty="0" smtClean="0">
                <a:latin typeface="Times New Roman"/>
                <a:cs typeface="Times New Roman"/>
              </a:rPr>
              <a:t>ro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 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ry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or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ry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or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d.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ry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houl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de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 So,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6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6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tiv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d.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ry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 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tiv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651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nti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line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1;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0" dirty="0" smtClean="0">
                <a:latin typeface="Times New Roman"/>
                <a:cs typeface="Times New Roman"/>
              </a:rPr>
              <a:t>ns,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-5" dirty="0" smtClean="0">
                <a:latin typeface="Times New Roman"/>
                <a:cs typeface="Times New Roman"/>
              </a:rPr>
              <a:t> 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1.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poi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5875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know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ut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ow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</a:t>
            </a:r>
            <a:r>
              <a:rPr sz="1200" spc="-5" dirty="0" smtClean="0">
                <a:latin typeface="Times New Roman"/>
                <a:cs typeface="Times New Roman"/>
              </a:rPr>
              <a:t> 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ode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ute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y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hos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n.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321"/>
            <a:ext cx="5476875" cy="1741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700"/>
              </a:lnSpc>
            </a:pP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ppropri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looki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or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d; so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no</a:t>
            </a:r>
            <a:r>
              <a:rPr sz="1200" spc="-4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ght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bout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known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5" dirty="0" smtClean="0">
                <a:latin typeface="Times New Roman"/>
                <a:cs typeface="Times New Roman"/>
              </a:rPr>
              <a:t>rol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us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s,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eca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bout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3893185" algn="just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lide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26:</a:t>
            </a:r>
            <a:r>
              <a:rPr sz="1200" spc="0" dirty="0" smtClean="0">
                <a:latin typeface="Times New Roman"/>
                <a:cs typeface="Times New Roman"/>
              </a:rPr>
              <a:t>34)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420" y="2796539"/>
            <a:ext cx="3655059" cy="274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5688421"/>
            <a:ext cx="5478145" cy="3844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97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looki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onn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unidi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ion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nti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iph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ons.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ook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bus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 15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ultip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bus,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goi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goi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5" dirty="0" smtClean="0">
                <a:latin typeface="Times New Roman"/>
                <a:cs typeface="Times New Roman"/>
              </a:rPr>
              <a:t>out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unidi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ion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out</a:t>
            </a:r>
            <a:r>
              <a:rPr sz="1200" spc="-5" dirty="0" smtClean="0">
                <a:latin typeface="Times New Roman"/>
                <a:cs typeface="Times New Roman"/>
              </a:rPr>
              <a:t>put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10" dirty="0" smtClean="0">
                <a:latin typeface="Times New Roman"/>
                <a:cs typeface="Times New Roman"/>
              </a:rPr>
              <a:t>id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nti</a:t>
            </a:r>
            <a:r>
              <a:rPr sz="1200" spc="-5" dirty="0" smtClean="0">
                <a:latin typeface="Times New Roman"/>
                <a:cs typeface="Times New Roman"/>
              </a:rPr>
              <a:t>fy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2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n.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iph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on.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bi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tion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eca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321"/>
            <a:ext cx="5478780" cy="1063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bi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tion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ur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5" dirty="0" smtClean="0">
                <a:latin typeface="Times New Roman"/>
                <a:cs typeface="Times New Roman"/>
              </a:rPr>
              <a:t>rol bus; </a:t>
            </a:r>
            <a:r>
              <a:rPr sz="1200" spc="-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syn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hroni</a:t>
            </a:r>
            <a:r>
              <a:rPr sz="1200" spc="-15" dirty="0" smtClean="0">
                <a:latin typeface="Times New Roman"/>
                <a:cs typeface="Times New Roman"/>
              </a:rPr>
              <a:t>za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yn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hroni</a:t>
            </a:r>
            <a:r>
              <a:rPr sz="1200" spc="-15" dirty="0" smtClean="0">
                <a:latin typeface="Times New Roman"/>
                <a:cs typeface="Times New Roman"/>
              </a:rPr>
              <a:t>za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5" dirty="0" smtClean="0">
                <a:latin typeface="Times New Roman"/>
                <a:cs typeface="Times New Roman"/>
              </a:rPr>
              <a:t>rol 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-10" dirty="0" smtClean="0">
                <a:latin typeface="Times New Roman"/>
                <a:cs typeface="Times New Roman"/>
              </a:rPr>
              <a:t>tituti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5" dirty="0" smtClean="0">
                <a:latin typeface="Times New Roman"/>
                <a:cs typeface="Times New Roman"/>
              </a:rPr>
              <a:t>rol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bus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hos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s, 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-10" dirty="0" smtClean="0">
                <a:latin typeface="Times New Roman"/>
                <a:cs typeface="Times New Roman"/>
              </a:rPr>
              <a:t>titute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bus,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5" dirty="0" smtClean="0">
                <a:latin typeface="Times New Roman"/>
                <a:cs typeface="Times New Roman"/>
              </a:rPr>
              <a:t>rol </a:t>
            </a:r>
            <a:r>
              <a:rPr sz="1200" spc="0" dirty="0" smtClean="0">
                <a:latin typeface="Times New Roman"/>
                <a:cs typeface="Times New Roman"/>
              </a:rPr>
              <a:t>bus.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0250" y="698500"/>
            <a:ext cx="6019800" cy="492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5776051"/>
            <a:ext cx="5478780" cy="3319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97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For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ssors,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ry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ook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8-bi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pr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0" dirty="0" smtClean="0">
                <a:latin typeface="Times New Roman"/>
                <a:cs typeface="Times New Roman"/>
              </a:rPr>
              <a:t>ous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word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ide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. 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pow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  <a:p>
            <a:pPr marL="12700" marR="15875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256.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256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ight</a:t>
            </a:r>
            <a:r>
              <a:rPr sz="1200" spc="5" dirty="0" smtClean="0">
                <a:latin typeface="Times New Roman"/>
                <a:cs typeface="Times New Roman"/>
              </a:rPr>
              <a:t>-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ord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ze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-5" dirty="0" smtClean="0">
                <a:latin typeface="Times New Roman"/>
                <a:cs typeface="Times New Roman"/>
              </a:rPr>
              <a:t>ut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246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rns.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ema</a:t>
            </a:r>
            <a:r>
              <a:rPr sz="1200" spc="-10" dirty="0" smtClean="0">
                <a:latin typeface="Times New Roman"/>
                <a:cs typeface="Times New Roman"/>
              </a:rPr>
              <a:t>ini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10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rns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form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246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rns.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ine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tog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74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74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dd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ubt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ove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on,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on,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upon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ike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10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10.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mm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3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mm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4, 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89" y="9163050"/>
            <a:ext cx="400748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Times New Roman"/>
                <a:cs typeface="Times New Roman"/>
              </a:rPr>
              <a:t>3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3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4, </a:t>
            </a:r>
            <a:r>
              <a:rPr sz="1200" spc="-10" dirty="0" smtClean="0">
                <a:latin typeface="Times New Roman"/>
                <a:cs typeface="Times New Roman"/>
              </a:rPr>
              <a:t>sum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um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3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7289" y="9137650"/>
            <a:ext cx="547751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diffi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rson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amm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ys,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of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77289" y="824321"/>
            <a:ext cx="5479415" cy="8245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-10" dirty="0" smtClean="0">
                <a:latin typeface="Times New Roman"/>
                <a:cs typeface="Times New Roman"/>
              </a:rPr>
              <a:t>id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246 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 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rns, 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spond 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74 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ons.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rns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ike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suppos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ook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kit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ble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lop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5" dirty="0" smtClean="0">
                <a:latin typeface="Times New Roman"/>
                <a:cs typeface="Times New Roman"/>
              </a:rPr>
              <a:t>n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kit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5875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nor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kit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uplo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put</a:t>
            </a:r>
            <a:r>
              <a:rPr sz="1200" spc="-5" dirty="0" smtClean="0">
                <a:latin typeface="Times New Roman"/>
                <a:cs typeface="Times New Roman"/>
              </a:rPr>
              <a:t>e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uplo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ny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al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m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ybo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n.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type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nt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14604" algn="just">
              <a:lnSpc>
                <a:spcPct val="100000"/>
              </a:lnSpc>
            </a:pPr>
            <a:r>
              <a:rPr sz="1200" dirty="0" smtClean="0">
                <a:latin typeface="Times New Roman"/>
                <a:cs typeface="Times New Roman"/>
              </a:rPr>
              <a:t>For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-10" dirty="0" smtClean="0">
                <a:latin typeface="Times New Roman"/>
                <a:cs typeface="Times New Roman"/>
              </a:rPr>
              <a:t>id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12700" marR="14604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0.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sponds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pondi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0,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ut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d.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lli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5" dirty="0" smtClean="0">
                <a:latin typeface="Times New Roman"/>
                <a:cs typeface="Times New Roman"/>
              </a:rPr>
              <a:t>e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 1.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rn;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hrough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yp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3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ours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put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pp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uto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5" dirty="0" smtClean="0">
                <a:latin typeface="Times New Roman"/>
                <a:cs typeface="Times New Roman"/>
              </a:rPr>
              <a:t>c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uto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but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uplo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tool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uplo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3335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show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lki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m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eca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ple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son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70,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246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ons.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old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ople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-5" dirty="0" smtClean="0">
                <a:latin typeface="Times New Roman"/>
                <a:cs typeface="Times New Roman"/>
              </a:rPr>
              <a:t>or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z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hos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for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It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5" dirty="0" smtClean="0">
                <a:latin typeface="Times New Roman"/>
                <a:cs typeface="Times New Roman"/>
              </a:rPr>
              <a:t>not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138"/>
            <a:ext cx="5476240" cy="9537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38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mm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for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don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lide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04:</a:t>
            </a:r>
            <a:r>
              <a:rPr sz="1200" spc="0" dirty="0" smtClean="0">
                <a:latin typeface="Times New Roman"/>
                <a:cs typeface="Times New Roman"/>
              </a:rPr>
              <a:t>44)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420" y="2007870"/>
            <a:ext cx="3655059" cy="274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4899751"/>
            <a:ext cx="5480050" cy="4260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No</a:t>
            </a:r>
            <a:r>
              <a:rPr sz="1200" spc="-4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hile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ibilit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0" dirty="0" smtClean="0">
                <a:latin typeface="Times New Roman"/>
                <a:cs typeface="Times New Roman"/>
              </a:rPr>
              <a:t>gh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0" dirty="0" smtClean="0">
                <a:latin typeface="Times New Roman"/>
                <a:cs typeface="Times New Roman"/>
              </a:rPr>
              <a:t>us,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w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ny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ope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unopti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ze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on.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 </a:t>
            </a:r>
            <a:r>
              <a:rPr sz="1200" spc="-10" dirty="0" smtClean="0">
                <a:latin typeface="Times New Roman"/>
                <a:cs typeface="Times New Roman"/>
              </a:rPr>
              <a:t> 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 </a:t>
            </a:r>
            <a:r>
              <a:rPr sz="1200" spc="-10" dirty="0" smtClean="0">
                <a:latin typeface="Times New Roman"/>
                <a:cs typeface="Times New Roman"/>
              </a:rPr>
              <a:t>opti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z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you know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hu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so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" dirty="0" smtClean="0">
                <a:latin typeface="Times New Roman"/>
                <a:cs typeface="Times New Roman"/>
              </a:rPr>
              <a:t>opti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ze</a:t>
            </a:r>
            <a:r>
              <a:rPr sz="1200" spc="0" dirty="0" smtClean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397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 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 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nt 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 </a:t>
            </a:r>
            <a:r>
              <a:rPr sz="1200" spc="-15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, 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amm</a:t>
            </a:r>
            <a:r>
              <a:rPr sz="1200" spc="-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poss</a:t>
            </a:r>
            <a:r>
              <a:rPr sz="1200" spc="-10" dirty="0" smtClean="0">
                <a:latin typeface="Times New Roman"/>
                <a:cs typeface="Times New Roman"/>
              </a:rPr>
              <a:t>ibl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po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ible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-5" dirty="0" smtClean="0">
                <a:latin typeface="Times New Roman"/>
                <a:cs typeface="Times New Roman"/>
              </a:rPr>
              <a:t> or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ny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0" dirty="0" smtClean="0">
                <a:latin typeface="Times New Roman"/>
                <a:cs typeface="Times New Roman"/>
              </a:rPr>
              <a:t>us.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eca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uti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eac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5240" algn="just">
              <a:lnSpc>
                <a:spcPct val="1438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But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done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0" dirty="0" smtClean="0">
                <a:latin typeface="Times New Roman"/>
                <a:cs typeface="Times New Roman"/>
              </a:rPr>
              <a:t>gh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?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you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you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do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89" y="9227819"/>
            <a:ext cx="547814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sy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bolic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giv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138"/>
            <a:ext cx="5476875" cy="2946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24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-10" dirty="0" smtClean="0">
                <a:latin typeface="Times New Roman"/>
                <a:cs typeface="Times New Roman"/>
              </a:rPr>
              <a:t>ni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0" dirty="0" smtClean="0">
                <a:latin typeface="Times New Roman"/>
                <a:cs typeface="Times New Roman"/>
              </a:rPr>
              <a:t>. So,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pp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ni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sy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bolic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</a:t>
            </a:r>
            <a:r>
              <a:rPr sz="1200" spc="-5" dirty="0" smtClean="0">
                <a:latin typeface="Times New Roman"/>
                <a:cs typeface="Times New Roman"/>
              </a:rPr>
              <a:t> for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onic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eac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group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ugg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rfor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d.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ove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onic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dd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lli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nt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rfor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;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eme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on 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3893185" algn="just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lide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07:</a:t>
            </a:r>
            <a:r>
              <a:rPr sz="1200" spc="0" dirty="0" smtClean="0">
                <a:latin typeface="Times New Roman"/>
                <a:cs typeface="Times New Roman"/>
              </a:rPr>
              <a:t>05)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420" y="4000500"/>
            <a:ext cx="3655059" cy="274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6892381"/>
            <a:ext cx="5483225" cy="2267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go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0" dirty="0" smtClean="0">
                <a:latin typeface="Times New Roman"/>
                <a:cs typeface="Times New Roman"/>
              </a:rPr>
              <a:t>k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pr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0" dirty="0" smtClean="0">
                <a:latin typeface="Times New Roman"/>
                <a:cs typeface="Times New Roman"/>
              </a:rPr>
              <a:t>ous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ik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 0 1 1 1 1 0 0. 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3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pondi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onic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IN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IN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I N</a:t>
            </a:r>
            <a:r>
              <a:rPr sz="1200" spc="-10" dirty="0" smtClean="0">
                <a:latin typeface="Times New Roman"/>
                <a:cs typeface="Times New Roman"/>
              </a:rPr>
              <a:t> 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in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 </a:t>
            </a:r>
            <a:r>
              <a:rPr sz="1200" spc="-10" dirty="0" smtClean="0">
                <a:latin typeface="Times New Roman"/>
                <a:cs typeface="Times New Roman"/>
              </a:rPr>
              <a:t>in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</a:t>
            </a:r>
            <a:r>
              <a:rPr sz="1200" spc="5" dirty="0" smtClean="0">
                <a:latin typeface="Times New Roman"/>
                <a:cs typeface="Times New Roman"/>
              </a:rPr>
              <a:t>n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 So,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</a:t>
            </a:r>
            <a:r>
              <a:rPr sz="1200" spc="-5" dirty="0" smtClean="0">
                <a:latin typeface="Times New Roman"/>
                <a:cs typeface="Times New Roman"/>
              </a:rPr>
              <a:t>nt 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3-c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hy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nd,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IN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20955" algn="just">
              <a:lnSpc>
                <a:spcPct val="100000"/>
              </a:lnSpc>
            </a:pPr>
            <a:r>
              <a:rPr sz="1200" dirty="0" smtClean="0">
                <a:latin typeface="Times New Roman"/>
                <a:cs typeface="Times New Roman"/>
              </a:rPr>
              <a:t>Now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1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89" y="9227819"/>
            <a:ext cx="54743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latin typeface="Times New Roman"/>
                <a:cs typeface="Times New Roman"/>
              </a:rPr>
              <a:t>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0.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138"/>
            <a:ext cx="5477510" cy="3472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3335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you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pondi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onic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DD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B.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DD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dd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B,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t?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</a:t>
            </a:r>
            <a:r>
              <a:rPr sz="1200" spc="-2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nythi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but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pli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-10" dirty="0" smtClean="0">
                <a:latin typeface="Times New Roman"/>
                <a:cs typeface="Times New Roman"/>
              </a:rPr>
              <a:t>tl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 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ith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tic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logic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-5" dirty="0" smtClean="0">
                <a:latin typeface="Times New Roman"/>
                <a:cs typeface="Times New Roman"/>
              </a:rPr>
              <a:t> of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-2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ute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dd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or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lue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pt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10" dirty="0" smtClean="0">
                <a:latin typeface="Times New Roman"/>
                <a:cs typeface="Times New Roman"/>
              </a:rPr>
              <a:t>onl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3893820" algn="just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lide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09:</a:t>
            </a:r>
            <a:r>
              <a:rPr sz="1200" spc="0" dirty="0" smtClean="0">
                <a:latin typeface="Times New Roman"/>
                <a:cs typeface="Times New Roman"/>
              </a:rPr>
              <a:t>10)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420" y="4527550"/>
            <a:ext cx="3655059" cy="2739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7417978"/>
            <a:ext cx="5477510" cy="1852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port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lki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bout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high-l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ke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s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c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lyi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1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ut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But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nnot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unti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unl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nviron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bot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 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bot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put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 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ame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89" y="9338309"/>
            <a:ext cx="537273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in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ludi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ame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321"/>
            <a:ext cx="5478145" cy="294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O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rw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-5" dirty="0" smtClean="0">
                <a:latin typeface="Times New Roman"/>
                <a:cs typeface="Times New Roman"/>
              </a:rPr>
              <a:t> of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nothi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5" dirty="0" smtClean="0">
                <a:latin typeface="Times New Roman"/>
                <a:cs typeface="Times New Roman"/>
              </a:rPr>
              <a:t>but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hu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on of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ssors.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-5" dirty="0" smtClean="0">
                <a:latin typeface="Times New Roman"/>
                <a:cs typeface="Times New Roman"/>
              </a:rPr>
              <a:t> 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not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ork on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 b.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typi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ple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otorola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8-bi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6800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6800. So,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8285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nnot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ut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6800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obvi</a:t>
            </a:r>
            <a:r>
              <a:rPr sz="1200" spc="0" dirty="0" smtClean="0">
                <a:latin typeface="Times New Roman"/>
                <a:cs typeface="Times New Roman"/>
              </a:rPr>
              <a:t>ous.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3894454" algn="just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lide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10:</a:t>
            </a:r>
            <a:r>
              <a:rPr sz="1200" spc="0" dirty="0" smtClean="0">
                <a:latin typeface="Times New Roman"/>
                <a:cs typeface="Times New Roman"/>
              </a:rPr>
              <a:t>45)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420" y="4000500"/>
            <a:ext cx="3655059" cy="2740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6892381"/>
            <a:ext cx="5477510" cy="2793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4604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</a:t>
            </a:r>
            <a:r>
              <a:rPr sz="1200" spc="-10" dirty="0" smtClean="0">
                <a:latin typeface="Times New Roman"/>
                <a:cs typeface="Times New Roman"/>
              </a:rPr>
              <a:t> 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5" dirty="0" smtClean="0">
                <a:latin typeface="Times New Roman"/>
                <a:cs typeface="Times New Roman"/>
              </a:rPr>
              <a:t>or;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 </a:t>
            </a:r>
            <a:r>
              <a:rPr sz="1200" spc="-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 </a:t>
            </a:r>
            <a:r>
              <a:rPr sz="1200" spc="-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?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2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5" dirty="0" smtClean="0">
                <a:latin typeface="Times New Roman"/>
                <a:cs typeface="Times New Roman"/>
              </a:rPr>
              <a:t>pr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0" dirty="0" smtClean="0">
                <a:latin typeface="Times New Roman"/>
                <a:cs typeface="Times New Roman"/>
              </a:rPr>
              <a:t>ous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u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done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lli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old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emem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-10" dirty="0" smtClean="0">
                <a:latin typeface="Times New Roman"/>
                <a:cs typeface="Times New Roman"/>
              </a:rPr>
              <a:t>f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eac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ook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8085.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 you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ous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ite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down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ook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pondi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5" dirty="0" smtClean="0">
                <a:latin typeface="Times New Roman"/>
                <a:cs typeface="Times New Roman"/>
              </a:rPr>
              <a:t> mac</a:t>
            </a:r>
            <a:r>
              <a:rPr sz="1200" spc="-10" dirty="0" smtClean="0">
                <a:latin typeface="Times New Roman"/>
                <a:cs typeface="Times New Roman"/>
              </a:rPr>
              <a:t>hine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5" dirty="0" smtClean="0">
                <a:latin typeface="Times New Roman"/>
                <a:cs typeface="Times New Roman"/>
              </a:rPr>
              <a:t> c</a:t>
            </a:r>
            <a:r>
              <a:rPr sz="1200" spc="-5" dirty="0" smtClean="0">
                <a:latin typeface="Times New Roman"/>
                <a:cs typeface="Times New Roman"/>
              </a:rPr>
              <a:t>orr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pondi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 of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5" dirty="0" smtClean="0">
                <a:latin typeface="Times New Roman"/>
                <a:cs typeface="Times New Roman"/>
              </a:rPr>
              <a:t> for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824321"/>
            <a:ext cx="5479415" cy="8093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240" algn="just">
              <a:lnSpc>
                <a:spcPct val="1437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rt </a:t>
            </a:r>
            <a:r>
              <a:rPr sz="1200" spc="-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od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s. </a:t>
            </a:r>
            <a:r>
              <a:rPr sz="1200" spc="-10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hos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rt </a:t>
            </a:r>
            <a:r>
              <a:rPr sz="1200" spc="-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your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5" dirty="0" smtClean="0">
                <a:latin typeface="Times New Roman"/>
                <a:cs typeface="Times New Roman"/>
              </a:rPr>
              <a:t>not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diffi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ult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done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by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known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2700" algn="just">
              <a:lnSpc>
                <a:spcPct val="143800"/>
              </a:lnSpc>
            </a:pPr>
            <a:r>
              <a:rPr sz="1200" dirty="0" smtClean="0">
                <a:latin typeface="Times New Roman"/>
                <a:cs typeface="Times New Roman"/>
              </a:rPr>
              <a:t>So,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amme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eac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ru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quiv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n</a:t>
            </a:r>
            <a:r>
              <a:rPr sz="1200" spc="-5" dirty="0" smtClean="0">
                <a:latin typeface="Times New Roman"/>
                <a:cs typeface="Times New Roman"/>
              </a:rPr>
              <a:t>t 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m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al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done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ur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rror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prone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hile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looki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onic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 poss</a:t>
            </a:r>
            <a:r>
              <a:rPr sz="1200" spc="-10" dirty="0" smtClean="0">
                <a:latin typeface="Times New Roman"/>
                <a:cs typeface="Times New Roman"/>
              </a:rPr>
              <a:t>ibilit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rror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or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hos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al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put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he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rror </a:t>
            </a:r>
            <a:r>
              <a:rPr sz="1200" spc="-10" dirty="0" smtClean="0">
                <a:latin typeface="Times New Roman"/>
                <a:cs typeface="Times New Roman"/>
              </a:rPr>
              <a:t>pron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651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ibilit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j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 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 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high-l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5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 </a:t>
            </a:r>
            <a:r>
              <a:rPr sz="1200" spc="-10" dirty="0" smtClean="0">
                <a:latin typeface="Times New Roman"/>
                <a:cs typeface="Times New Roman"/>
              </a:rPr>
              <a:t> 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5" dirty="0" smtClean="0">
                <a:latin typeface="Times New Roman"/>
                <a:cs typeface="Times New Roman"/>
              </a:rPr>
              <a:t> c</a:t>
            </a:r>
            <a:r>
              <a:rPr sz="1200" spc="-10" dirty="0" smtClean="0">
                <a:latin typeface="Times New Roman"/>
                <a:cs typeface="Times New Roman"/>
              </a:rPr>
              <a:t>onv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rt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In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ook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one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no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ns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-5" dirty="0" smtClean="0">
                <a:latin typeface="Times New Roman"/>
                <a:cs typeface="Times New Roman"/>
              </a:rPr>
              <a:t> d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;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 marR="12700" algn="just">
              <a:lnSpc>
                <a:spcPct val="143800"/>
              </a:lnSpc>
            </a:pPr>
            <a:r>
              <a:rPr sz="1200" spc="-15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ea</a:t>
            </a:r>
            <a:r>
              <a:rPr sz="1200" spc="0" dirty="0" smtClean="0">
                <a:latin typeface="Times New Roman"/>
                <a:cs typeface="Times New Roman"/>
              </a:rPr>
              <a:t>son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ry 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ple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put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support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nu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0" dirty="0" smtClean="0">
                <a:latin typeface="Times New Roman"/>
                <a:cs typeface="Times New Roman"/>
              </a:rPr>
              <a:t>gh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s,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individu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 </a:t>
            </a:r>
            <a:r>
              <a:rPr sz="1200" spc="-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rt </a:t>
            </a:r>
            <a:r>
              <a:rPr sz="1200" spc="-1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for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I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ingle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2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,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ingle 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 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now 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onv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rt 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 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ge</a:t>
            </a:r>
            <a:r>
              <a:rPr sz="1200" spc="-5" dirty="0" smtClean="0">
                <a:latin typeface="Times New Roman"/>
                <a:cs typeface="Times New Roman"/>
              </a:rPr>
              <a:t> progr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mac</a:t>
            </a:r>
            <a:r>
              <a:rPr sz="1200" spc="-10" dirty="0" smtClean="0">
                <a:latin typeface="Times New Roman"/>
                <a:cs typeface="Times New Roman"/>
              </a:rPr>
              <a:t>hine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no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poi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dupli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ff</a:t>
            </a:r>
            <a:r>
              <a:rPr sz="1200" spc="-5" dirty="0" smtClean="0">
                <a:latin typeface="Times New Roman"/>
                <a:cs typeface="Times New Roman"/>
              </a:rPr>
              <a:t>ort</a:t>
            </a:r>
            <a:r>
              <a:rPr sz="1200" spc="2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putti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rt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rs.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rt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de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pil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ode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up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9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0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up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9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from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poi</a:t>
            </a:r>
            <a:r>
              <a:rPr sz="1200" spc="-5" dirty="0" smtClean="0">
                <a:latin typeface="Times New Roman"/>
                <a:cs typeface="Times New Roman"/>
              </a:rPr>
              <a:t>nt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rds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2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k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up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h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 </a:t>
            </a:r>
            <a:r>
              <a:rPr sz="1200" spc="-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b</a:t>
            </a:r>
            <a:r>
              <a:rPr sz="1200" spc="-10" dirty="0" smtClean="0">
                <a:latin typeface="Times New Roman"/>
                <a:cs typeface="Times New Roman"/>
              </a:rPr>
              <a:t>le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0" dirty="0" smtClean="0">
                <a:latin typeface="Times New Roman"/>
                <a:cs typeface="Times New Roman"/>
              </a:rPr>
              <a:t>ny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rs, </a:t>
            </a:r>
            <a:r>
              <a:rPr sz="1200" spc="-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ble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bl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89" y="904240"/>
            <a:ext cx="159639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latin typeface="Times New Roman"/>
                <a:cs typeface="Times New Roman"/>
              </a:rPr>
              <a:t>(R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f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lide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45" dirty="0" smtClean="0">
                <a:latin typeface="Times New Roman"/>
                <a:cs typeface="Times New Roman"/>
              </a:rPr>
              <a:t>T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-5" dirty="0" smtClean="0">
                <a:latin typeface="Times New Roman"/>
                <a:cs typeface="Times New Roman"/>
              </a:rPr>
              <a:t>: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14:</a:t>
            </a:r>
            <a:r>
              <a:rPr sz="1200" spc="0" dirty="0" smtClean="0">
                <a:latin typeface="Times New Roman"/>
                <a:cs typeface="Times New Roman"/>
              </a:rPr>
              <a:t>16)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420" y="1329689"/>
            <a:ext cx="3655059" cy="274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7289" y="4221571"/>
            <a:ext cx="5478780" cy="5201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So,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xt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go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hit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5" dirty="0" smtClean="0">
                <a:latin typeface="Times New Roman"/>
                <a:cs typeface="Times New Roman"/>
              </a:rPr>
              <a:t>ur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A</a:t>
            </a:r>
            <a:r>
              <a:rPr sz="1200" spc="-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8-bi</a:t>
            </a:r>
            <a:r>
              <a:rPr sz="1200" spc="-5" dirty="0" smtClean="0">
                <a:latin typeface="Times New Roman"/>
                <a:cs typeface="Times New Roman"/>
              </a:rPr>
              <a:t>t 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purpos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3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ry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10" dirty="0" smtClean="0">
                <a:latin typeface="Times New Roman"/>
                <a:cs typeface="Times New Roman"/>
              </a:rPr>
              <a:t>und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-10" dirty="0" smtClean="0">
                <a:latin typeface="Times New Roman"/>
                <a:cs typeface="Times New Roman"/>
              </a:rPr>
              <a:t>ni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5" dirty="0" smtClean="0">
                <a:latin typeface="Times New Roman"/>
                <a:cs typeface="Times New Roman"/>
              </a:rPr>
              <a:t>mea</a:t>
            </a:r>
            <a:r>
              <a:rPr sz="1200" spc="0" dirty="0" smtClean="0">
                <a:latin typeface="Times New Roman"/>
                <a:cs typeface="Times New Roman"/>
              </a:rPr>
              <a:t>ns.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8-bi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-15" dirty="0" smtClean="0">
                <a:latin typeface="Times New Roman"/>
                <a:cs typeface="Times New Roman"/>
              </a:rPr>
              <a:t>me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os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8-bi</a:t>
            </a:r>
            <a:r>
              <a:rPr sz="1200" spc="-5" dirty="0" smtClean="0">
                <a:latin typeface="Times New Roman"/>
                <a:cs typeface="Times New Roman"/>
              </a:rPr>
              <a:t>t 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 16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. So,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ndli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8-bi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purp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5" dirty="0" smtClean="0">
                <a:latin typeface="Times New Roman"/>
                <a:cs typeface="Times New Roman"/>
              </a:rPr>
              <a:t>not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sp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purp</a:t>
            </a:r>
            <a:r>
              <a:rPr sz="1200" spc="-10" dirty="0" smtClean="0">
                <a:latin typeface="Times New Roman"/>
                <a:cs typeface="Times New Roman"/>
              </a:rPr>
              <a:t>o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ng.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6510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For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am</a:t>
            </a:r>
            <a:r>
              <a:rPr sz="1200" spc="-10" dirty="0" smtClean="0">
                <a:latin typeface="Times New Roman"/>
                <a:cs typeface="Times New Roman"/>
              </a:rPr>
              <a:t>pl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you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looki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int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digit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di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for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l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ppli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t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on.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like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o,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 </a:t>
            </a:r>
            <a:r>
              <a:rPr sz="1200" spc="-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-</a:t>
            </a:r>
            <a:r>
              <a:rPr sz="1200" spc="0" dirty="0" smtClean="0">
                <a:latin typeface="Times New Roman"/>
                <a:cs typeface="Times New Roman"/>
              </a:rPr>
              <a:t>purpos</a:t>
            </a:r>
            <a:r>
              <a:rPr sz="1200" spc="-10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 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ssor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ropro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P</a:t>
            </a:r>
            <a:r>
              <a:rPr sz="1200" spc="0" dirty="0" smtClean="0">
                <a:latin typeface="Times New Roman"/>
                <a:cs typeface="Times New Roman"/>
              </a:rPr>
              <a:t>U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it?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It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</a:t>
            </a:r>
            <a:r>
              <a:rPr sz="1200" spc="-10" dirty="0" smtClean="0">
                <a:latin typeface="Times New Roman"/>
                <a:cs typeface="Times New Roman"/>
              </a:rPr>
              <a:t>tu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C</a:t>
            </a:r>
            <a:r>
              <a:rPr sz="1200" spc="-5" dirty="0" smtClean="0">
                <a:latin typeface="Times New Roman"/>
                <a:cs typeface="Times New Roman"/>
              </a:rPr>
              <a:t>P</a:t>
            </a:r>
            <a:r>
              <a:rPr sz="1200" spc="0" dirty="0" smtClean="0">
                <a:latin typeface="Times New Roman"/>
                <a:cs typeface="Times New Roman"/>
              </a:rPr>
              <a:t>U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0" dirty="0" smtClean="0">
                <a:latin typeface="Times New Roman"/>
                <a:cs typeface="Times New Roman"/>
              </a:rPr>
              <a:t>ons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-3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-15" dirty="0" smtClean="0">
                <a:latin typeface="Times New Roman"/>
                <a:cs typeface="Times New Roman"/>
              </a:rPr>
              <a:t>L</a:t>
            </a:r>
            <a:r>
              <a:rPr sz="1200" spc="0" dirty="0" smtClean="0">
                <a:latin typeface="Times New Roman"/>
                <a:cs typeface="Times New Roman"/>
              </a:rPr>
              <a:t>U,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 you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 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gi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rs</a:t>
            </a:r>
            <a:r>
              <a:rPr sz="1200" spc="1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But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do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5" dirty="0" smtClean="0">
                <a:latin typeface="Times New Roman"/>
                <a:cs typeface="Times New Roman"/>
              </a:rPr>
              <a:t>not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60" dirty="0" smtClean="0">
                <a:latin typeface="Times New Roman"/>
                <a:cs typeface="Times New Roman"/>
              </a:rPr>
              <a:t>W</a:t>
            </a:r>
            <a:r>
              <a:rPr sz="1200" spc="-30" dirty="0" smtClean="0">
                <a:latin typeface="Times New Roman"/>
                <a:cs typeface="Times New Roman"/>
              </a:rPr>
              <a:t>i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ble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64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kil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eac</a:t>
            </a:r>
            <a:r>
              <a:rPr sz="1200" spc="0" dirty="0" smtClean="0">
                <a:latin typeface="Times New Roman"/>
                <a:cs typeface="Times New Roman"/>
              </a:rPr>
              <a:t>h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wh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v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acce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7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m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8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</a:t>
            </a:r>
            <a:r>
              <a:rPr sz="1200" spc="6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bit</a:t>
            </a:r>
            <a:r>
              <a:rPr sz="1200" spc="0" dirty="0" smtClean="0">
                <a:latin typeface="Times New Roman"/>
                <a:cs typeface="Times New Roman"/>
              </a:rPr>
              <a:t>s.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 you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 64 </a:t>
            </a:r>
            <a:r>
              <a:rPr sz="1200" spc="-10" dirty="0" smtClean="0">
                <a:latin typeface="Times New Roman"/>
                <a:cs typeface="Times New Roman"/>
              </a:rPr>
              <a:t>kil</a:t>
            </a:r>
            <a:r>
              <a:rPr sz="1200" spc="0" dirty="0" smtClean="0">
                <a:latin typeface="Times New Roman"/>
                <a:cs typeface="Times New Roman"/>
              </a:rPr>
              <a:t>o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byte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 by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0" dirty="0" smtClean="0">
                <a:latin typeface="Times New Roman"/>
                <a:cs typeface="Times New Roman"/>
              </a:rPr>
              <a:t>sso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5875" algn="just">
              <a:lnSpc>
                <a:spcPct val="143700"/>
              </a:lnSpc>
            </a:pPr>
            <a:r>
              <a:rPr sz="1200" dirty="0" smtClean="0">
                <a:latin typeface="Times New Roman"/>
                <a:cs typeface="Times New Roman"/>
              </a:rPr>
              <a:t>No</a:t>
            </a:r>
            <a:r>
              <a:rPr sz="1200" spc="-40" dirty="0" smtClean="0">
                <a:latin typeface="Times New Roman"/>
                <a:cs typeface="Times New Roman"/>
              </a:rPr>
              <a:t>w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8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ve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64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kilobyte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1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nds</a:t>
            </a:r>
            <a:r>
              <a:rPr sz="1200" spc="1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1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-5" dirty="0" smtClean="0">
                <a:latin typeface="Times New Roman"/>
                <a:cs typeface="Times New Roman"/>
              </a:rPr>
              <a:t> 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ign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r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8085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ic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so</a:t>
            </a:r>
            <a:r>
              <a:rPr sz="1200" spc="-40" dirty="0" smtClean="0">
                <a:latin typeface="Times New Roman"/>
                <a:cs typeface="Times New Roman"/>
              </a:rPr>
              <a:t>r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Now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f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6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us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ng</a:t>
            </a:r>
            <a:r>
              <a:rPr sz="1200" spc="5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64 </a:t>
            </a:r>
            <a:r>
              <a:rPr sz="1200" spc="-10" dirty="0" smtClean="0">
                <a:latin typeface="Times New Roman"/>
                <a:cs typeface="Times New Roman"/>
              </a:rPr>
              <a:t>kilobyte </a:t>
            </a:r>
            <a:r>
              <a:rPr sz="1200" spc="-6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ma</a:t>
            </a:r>
            <a:r>
              <a:rPr sz="1200" spc="-10" dirty="0" smtClean="0">
                <a:latin typeface="Times New Roman"/>
                <a:cs typeface="Times New Roman"/>
              </a:rPr>
              <a:t>ybe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m </a:t>
            </a:r>
            <a:r>
              <a:rPr sz="1200" spc="-8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</a:t>
            </a:r>
            <a:r>
              <a:rPr sz="1200" spc="-8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got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onl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32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kilobyte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ory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. </a:t>
            </a:r>
            <a:r>
              <a:rPr sz="1200" spc="-7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8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ema</a:t>
            </a:r>
            <a:r>
              <a:rPr sz="1200" spc="-10" dirty="0" smtClean="0">
                <a:latin typeface="Times New Roman"/>
                <a:cs typeface="Times New Roman"/>
              </a:rPr>
              <a:t>ini</a:t>
            </a:r>
            <a:r>
              <a:rPr sz="1200" spc="0" dirty="0" smtClean="0">
                <a:latin typeface="Times New Roman"/>
                <a:cs typeface="Times New Roman"/>
              </a:rPr>
              <a:t>ng s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ace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w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5" dirty="0" smtClean="0">
                <a:latin typeface="Times New Roman"/>
                <a:cs typeface="Times New Roman"/>
              </a:rPr>
              <a:t>l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be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-10" dirty="0" smtClean="0">
                <a:latin typeface="Times New Roman"/>
                <a:cs typeface="Times New Roman"/>
              </a:rPr>
              <a:t>pt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,</a:t>
            </a:r>
            <a:r>
              <a:rPr sz="1200" spc="7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sor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houl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not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g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n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te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10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110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nge</a:t>
            </a:r>
            <a:r>
              <a:rPr sz="1200" spc="114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duri</a:t>
            </a:r>
            <a:r>
              <a:rPr sz="1200" spc="0" dirty="0" smtClean="0">
                <a:latin typeface="Times New Roman"/>
                <a:cs typeface="Times New Roman"/>
              </a:rPr>
              <a:t>ng 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x</a:t>
            </a:r>
            <a:r>
              <a:rPr sz="1200" spc="-15" dirty="0" smtClean="0">
                <a:latin typeface="Times New Roman"/>
                <a:cs typeface="Times New Roman"/>
              </a:rPr>
              <a:t>ec</a:t>
            </a:r>
            <a:r>
              <a:rPr sz="1200" spc="-10" dirty="0" smtClean="0">
                <a:latin typeface="Times New Roman"/>
                <a:cs typeface="Times New Roman"/>
              </a:rPr>
              <a:t>uti</a:t>
            </a:r>
            <a:r>
              <a:rPr sz="1200" spc="0" dirty="0" smtClean="0">
                <a:latin typeface="Times New Roman"/>
                <a:cs typeface="Times New Roman"/>
              </a:rPr>
              <a:t>on</a:t>
            </a:r>
            <a:r>
              <a:rPr sz="1200" spc="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ny </a:t>
            </a:r>
            <a:r>
              <a:rPr sz="1200" spc="-10" dirty="0" smtClean="0">
                <a:latin typeface="Times New Roman"/>
                <a:cs typeface="Times New Roman"/>
              </a:rPr>
              <a:t>progr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m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n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ys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em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15875" algn="just">
              <a:lnSpc>
                <a:spcPct val="100000"/>
              </a:lnSpc>
            </a:pPr>
            <a:r>
              <a:rPr sz="1200" dirty="0" smtClean="0">
                <a:latin typeface="Times New Roman"/>
                <a:cs typeface="Times New Roman"/>
              </a:rPr>
              <a:t>Anyw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-1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b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ic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pro</a:t>
            </a:r>
            <a:r>
              <a:rPr sz="1200" spc="-15" dirty="0" smtClean="0">
                <a:latin typeface="Times New Roman"/>
                <a:cs typeface="Times New Roman"/>
              </a:rPr>
              <a:t>ce</a:t>
            </a:r>
            <a:r>
              <a:rPr sz="1200" spc="-10" dirty="0" smtClean="0">
                <a:latin typeface="Times New Roman"/>
                <a:cs typeface="Times New Roman"/>
              </a:rPr>
              <a:t>s</a:t>
            </a:r>
            <a:r>
              <a:rPr sz="1200" spc="0" dirty="0" smtClean="0">
                <a:latin typeface="Times New Roman"/>
                <a:cs typeface="Times New Roman"/>
              </a:rPr>
              <a:t>sor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 </a:t>
            </a:r>
            <a:r>
              <a:rPr sz="1200" spc="-10" dirty="0" smtClean="0">
                <a:latin typeface="Times New Roman"/>
                <a:cs typeface="Times New Roman"/>
              </a:rPr>
              <a:t> h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s  </a:t>
            </a:r>
            <a:r>
              <a:rPr sz="1200" spc="-5" dirty="0" smtClean="0">
                <a:latin typeface="Times New Roman"/>
                <a:cs typeface="Times New Roman"/>
              </a:rPr>
              <a:t>got </a:t>
            </a:r>
            <a:r>
              <a:rPr sz="1200" spc="-2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the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p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bi</a:t>
            </a:r>
            <a:r>
              <a:rPr sz="1200" spc="0" dirty="0" smtClean="0">
                <a:latin typeface="Times New Roman"/>
                <a:cs typeface="Times New Roman"/>
              </a:rPr>
              <a:t>l</a:t>
            </a:r>
            <a:r>
              <a:rPr sz="1200" spc="-10" dirty="0" smtClean="0">
                <a:latin typeface="Times New Roman"/>
                <a:cs typeface="Times New Roman"/>
              </a:rPr>
              <a:t>it</a:t>
            </a:r>
            <a:r>
              <a:rPr sz="1200" spc="0" dirty="0" smtClean="0">
                <a:latin typeface="Times New Roman"/>
                <a:cs typeface="Times New Roman"/>
              </a:rPr>
              <a:t>y 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o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ddr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ss </a:t>
            </a:r>
            <a:r>
              <a:rPr sz="1200" spc="-10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64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kilobyte </a:t>
            </a:r>
            <a:r>
              <a:rPr sz="1200" spc="-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7289" y="9490709"/>
            <a:ext cx="547751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 smtClean="0">
                <a:latin typeface="Times New Roman"/>
                <a:cs typeface="Times New Roman"/>
              </a:rPr>
              <a:t>mem</a:t>
            </a:r>
            <a:r>
              <a:rPr sz="1200" spc="0" dirty="0" smtClean="0">
                <a:latin typeface="Times New Roman"/>
                <a:cs typeface="Times New Roman"/>
              </a:rPr>
              <a:t>or</a:t>
            </a:r>
            <a:r>
              <a:rPr sz="1200" spc="-4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Ph</a:t>
            </a:r>
            <a:r>
              <a:rPr sz="1200" spc="-10" dirty="0" smtClean="0">
                <a:latin typeface="Times New Roman"/>
                <a:cs typeface="Times New Roman"/>
              </a:rPr>
              <a:t>y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15" dirty="0" smtClean="0">
                <a:latin typeface="Times New Roman"/>
                <a:cs typeface="Times New Roman"/>
              </a:rPr>
              <a:t>ca</a:t>
            </a:r>
            <a:r>
              <a:rPr sz="1200" spc="-10" dirty="0" smtClean="0">
                <a:latin typeface="Times New Roman"/>
                <a:cs typeface="Times New Roman"/>
              </a:rPr>
              <a:t>ll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-5" dirty="0" smtClean="0">
                <a:latin typeface="Times New Roman"/>
                <a:cs typeface="Times New Roman"/>
              </a:rPr>
              <a:t>t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a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0" dirty="0" smtClean="0">
                <a:latin typeface="Times New Roman"/>
                <a:cs typeface="Times New Roman"/>
              </a:rPr>
              <a:t>ty-pi</a:t>
            </a:r>
            <a:r>
              <a:rPr sz="1200" spc="0" dirty="0" smtClean="0">
                <a:latin typeface="Times New Roman"/>
                <a:cs typeface="Times New Roman"/>
              </a:rPr>
              <a:t>n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c</a:t>
            </a:r>
            <a:r>
              <a:rPr sz="1200" spc="-10" dirty="0" smtClean="0">
                <a:latin typeface="Times New Roman"/>
                <a:cs typeface="Times New Roman"/>
              </a:rPr>
              <a:t>hi</a:t>
            </a:r>
            <a:r>
              <a:rPr sz="1200" spc="0" dirty="0" smtClean="0">
                <a:latin typeface="Times New Roman"/>
                <a:cs typeface="Times New Roman"/>
              </a:rPr>
              <a:t>p.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45" dirty="0" smtClean="0">
                <a:latin typeface="Times New Roman"/>
                <a:cs typeface="Times New Roman"/>
              </a:rPr>
              <a:t> 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5" dirty="0" smtClean="0">
                <a:latin typeface="Times New Roman"/>
                <a:cs typeface="Times New Roman"/>
              </a:rPr>
              <a:t>re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5" dirty="0" smtClean="0">
                <a:latin typeface="Times New Roman"/>
                <a:cs typeface="Times New Roman"/>
              </a:rPr>
              <a:t>for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0" dirty="0" smtClean="0">
                <a:latin typeface="Times New Roman"/>
                <a:cs typeface="Times New Roman"/>
              </a:rPr>
              <a:t>y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pi</a:t>
            </a:r>
            <a:r>
              <a:rPr sz="1200" spc="0" dirty="0" smtClean="0">
                <a:latin typeface="Times New Roman"/>
                <a:cs typeface="Times New Roman"/>
              </a:rPr>
              <a:t>ns.</a:t>
            </a:r>
            <a:r>
              <a:rPr sz="1200" spc="5" dirty="0" smtClean="0">
                <a:latin typeface="Times New Roman"/>
                <a:cs typeface="Times New Roman"/>
              </a:rPr>
              <a:t> </a:t>
            </a:r>
            <a:r>
              <a:rPr sz="1200" spc="-40" dirty="0" smtClean="0">
                <a:latin typeface="Times New Roman"/>
                <a:cs typeface="Times New Roman"/>
              </a:rPr>
              <a:t>A</a:t>
            </a:r>
            <a:r>
              <a:rPr sz="1200" spc="0" dirty="0" smtClean="0">
                <a:latin typeface="Times New Roman"/>
                <a:cs typeface="Times New Roman"/>
              </a:rPr>
              <a:t>nd</a:t>
            </a:r>
            <a:r>
              <a:rPr sz="1200" spc="25" dirty="0" smtClean="0">
                <a:latin typeface="Times New Roman"/>
                <a:cs typeface="Times New Roman"/>
              </a:rPr>
              <a:t> </a:t>
            </a:r>
            <a:r>
              <a:rPr sz="1200" spc="0" dirty="0" smtClean="0">
                <a:latin typeface="Times New Roman"/>
                <a:cs typeface="Times New Roman"/>
              </a:rPr>
              <a:t>so,</a:t>
            </a:r>
            <a:r>
              <a:rPr sz="1200" spc="35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thi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3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i</a:t>
            </a:r>
            <a:r>
              <a:rPr sz="1200" spc="0" dirty="0" smtClean="0">
                <a:latin typeface="Times New Roman"/>
                <a:cs typeface="Times New Roman"/>
              </a:rPr>
              <a:t>s</a:t>
            </a:r>
            <a:r>
              <a:rPr sz="1200" spc="40" dirty="0" smtClean="0">
                <a:latin typeface="Times New Roman"/>
                <a:cs typeface="Times New Roman"/>
              </a:rPr>
              <a:t> </a:t>
            </a:r>
            <a:r>
              <a:rPr sz="1200" spc="-10" dirty="0" smtClean="0">
                <a:latin typeface="Times New Roman"/>
                <a:cs typeface="Times New Roman"/>
              </a:rPr>
              <a:t>d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-10" dirty="0" smtClean="0">
                <a:latin typeface="Times New Roman"/>
                <a:cs typeface="Times New Roman"/>
              </a:rPr>
              <a:t>t</a:t>
            </a:r>
            <a:r>
              <a:rPr sz="1200" spc="-15" dirty="0" smtClean="0">
                <a:latin typeface="Times New Roman"/>
                <a:cs typeface="Times New Roman"/>
              </a:rPr>
              <a:t>a</a:t>
            </a:r>
            <a:r>
              <a:rPr sz="1200" spc="-10" dirty="0" smtClean="0">
                <a:latin typeface="Times New Roman"/>
                <a:cs typeface="Times New Roman"/>
              </a:rPr>
              <a:t>il</a:t>
            </a:r>
            <a:r>
              <a:rPr sz="1200" spc="-15" dirty="0" smtClean="0">
                <a:latin typeface="Times New Roman"/>
                <a:cs typeface="Times New Roman"/>
              </a:rPr>
              <a:t>e</a:t>
            </a:r>
            <a:r>
              <a:rPr sz="1200" spc="0" dirty="0" smtClean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5135</Words>
  <Application>Microsoft Office PowerPoint</Application>
  <PresentationFormat>Custom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data8</dc:creator>
  <cp:lastModifiedBy>Ahmed</cp:lastModifiedBy>
  <cp:revision>1</cp:revision>
  <dcterms:created xsi:type="dcterms:W3CDTF">2018-11-14T13:50:17Z</dcterms:created>
  <dcterms:modified xsi:type="dcterms:W3CDTF">2018-11-14T21:53:55Z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2018-02-09T00:00:00Z</vt:filetime>
  </property>
  <property fmtid="{D5CDD505-2E9C-101B-9397-08002B2CF9AE}" pid="3" name="LastSaved">
    <vt:filetime>2018-11-14T00:00:00Z</vt:filetime>
  </property>
</Properties>
</file>